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22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E8281-00A5-4F5F-B739-FA0B38088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EC3742-54FD-431F-ADA1-DA79E5B373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19370-3406-4A1E-BC63-C1E14135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4FA5D-23ED-4B23-91EE-E8E25D7A4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12B9B-94C6-4978-A6E2-E2BDB5D4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9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B2448-5FC2-46C3-ADE1-9E932E70C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7BBA2-12F9-477C-8A9C-970AF2CD1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3B9F4-C8DA-44FA-959C-AC4AA8A3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4F1AC-361F-4F80-92E6-7F9A30287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14971-7117-4F63-80A9-E2BE763C8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8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8C76C-F5B6-488C-A27C-ABF952AC1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7C7EA-01ED-43D1-8430-188B94411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A3BD7-E6E3-41A8-A34D-C12065D9F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43BAC-38D8-4FAD-9B0B-BC840AC50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4309E-6D1E-4C8E-ADF5-F6FDEE210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41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C1FEE-71B9-42EC-B875-28C55A23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AF762-8045-4812-AE94-9F0E88A2EC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F688E-9D47-4B43-AB56-5A375F970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71F6E2-E33E-4740-A3AA-AF3556262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6A477-4A73-4520-9E20-CF15A28E3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6A829-EA29-4032-8955-6AC324E50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53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7FA6C-FF6A-4919-9DC4-9B0F60A1D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2EC94-55A7-4811-8AFA-8177702EB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7A67C-8E11-4EB3-8A77-AC27C5883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0CFF85-BF2B-4C67-A912-6EF8FC9367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18CEFF-E289-4993-8267-3B092E1D66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B76B25-75A5-48D3-B92A-4CAA291C5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9F356F-5F7C-48E0-9413-E1547B6F0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9AF5F8-3809-4E92-8A14-D4326E35E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7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8A774-5D51-499A-B583-689792DC2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7804F7-F1D9-4B4F-BD91-8232F2583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BA7A2F-4D7A-4858-8356-2BA13BFD2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19BC6C-2376-43D4-A67F-B58468D54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1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2E667F-B9F4-411F-A552-17CCE99FA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534C46-7226-4BB4-AA21-092053DF4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942E2-003F-4445-8825-ACFB1A210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92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CA540-7690-4486-819A-2AEDB4706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4161A-0F62-44F6-AA52-31772E83A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8ED56-DD44-4357-BC89-3A0E3DA06C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A829B0-2CE5-47B0-817A-0F2E29098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E5DC5-CAE4-429D-8FEB-67229006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DF24D-9840-4225-A185-D2248B0B7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4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3D3BF-4D1D-4AA4-A759-2E7784B2E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3385D2-11CF-4741-9D22-2E73FE217F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584CE-1C15-4032-AFF0-EC79F2B48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59FB5-8AB4-4CF6-B035-48DE638F2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24D7FD-55DA-41A3-AEF0-0971D8AF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10DD55-26A4-4394-ADCB-045450534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8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F5A3E-2AC7-4907-B56E-D28B42598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AFD232-EA6D-4BF3-96EF-A5B5D4E92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03715-DC0B-4FE2-B369-3F4210F08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95D86-EB79-45A8-9C33-028F10F02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D8151-4D8F-4A4B-AF38-A93009C9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5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967FE0-0E4C-427D-AFA5-DE479990E7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65F204-AC4B-4FAC-BC3C-8745D3B0E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3856A-63A7-48B8-AA93-F3F25109C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42766-B111-4DB9-AA0D-7C07839E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E8172-5E2C-4281-A818-9E28CF898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4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D47043-5E77-42D7-BE81-A86B23F00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12F30-03CF-4D45-9A60-BBA437B23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C63CF-DAEC-4179-894F-30BF12A762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45690-4087-4A39-8955-B03BB14D857D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F1AD4-E867-4D67-BCC7-95E82E532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D6B69-D841-4EC2-AAA2-C62AC1D335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11110-3B3B-463C-90A2-291F95F77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682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proverbs31.org/" TargetMode="External"/><Relationship Id="rId3" Type="http://schemas.openxmlformats.org/officeDocument/2006/relationships/hyperlink" Target="https://www.calm.com/" TargetMode="External"/><Relationship Id="rId7" Type="http://schemas.openxmlformats.org/officeDocument/2006/relationships/hyperlink" Target="https://faithfulworkouts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hemindfulchristian.com/" TargetMode="External"/><Relationship Id="rId5" Type="http://schemas.openxmlformats.org/officeDocument/2006/relationships/hyperlink" Target="https://www.passiondigitalallaccess.com/passion-2022" TargetMode="External"/><Relationship Id="rId10" Type="http://schemas.openxmlformats.org/officeDocument/2006/relationships/hyperlink" Target="https://www.hputx.edu/student-experience/student-resources/" TargetMode="External"/><Relationship Id="rId4" Type="http://schemas.openxmlformats.org/officeDocument/2006/relationships/hyperlink" Target="https://www.youtube.com/channel/UC0n6WQ3_PAePXz_IZzXZFGA" TargetMode="External"/><Relationship Id="rId9" Type="http://schemas.openxmlformats.org/officeDocument/2006/relationships/hyperlink" Target="https://www.hputx.edu/student-experience/baptist-student-ministr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up, indoor, dishware, several&#10;&#10;Description automatically generated">
            <a:extLst>
              <a:ext uri="{FF2B5EF4-FFF2-40B4-BE49-F238E27FC236}">
                <a16:creationId xmlns:a16="http://schemas.microsoft.com/office/drawing/2014/main" id="{612695B2-D32E-404A-A7EE-C4BB66542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2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EEDA1F7-169C-46E3-B4DF-40968C02B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90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29D78EE0-658F-42D6-9CF4-C4ADD50BD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4E535C-6D21-4A97-93B2-6C948CA14BA9}"/>
              </a:ext>
            </a:extLst>
          </p:cNvPr>
          <p:cNvSpPr txBox="1"/>
          <p:nvPr/>
        </p:nvSpPr>
        <p:spPr>
          <a:xfrm>
            <a:off x="7229735" y="500462"/>
            <a:ext cx="11480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https://www.calm.com/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7011E9-8E62-4933-BC10-33541DBF2389}"/>
              </a:ext>
            </a:extLst>
          </p:cNvPr>
          <p:cNvSpPr txBox="1"/>
          <p:nvPr/>
        </p:nvSpPr>
        <p:spPr>
          <a:xfrm>
            <a:off x="9014993" y="740398"/>
            <a:ext cx="32804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https://www.youtube.com/channel/UC0n6WQ3_PAePXz_IZzXZFGA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1981A-EAF5-478C-9C52-19B7AB5D26D5}"/>
              </a:ext>
            </a:extLst>
          </p:cNvPr>
          <p:cNvSpPr txBox="1"/>
          <p:nvPr/>
        </p:nvSpPr>
        <p:spPr>
          <a:xfrm>
            <a:off x="9096635" y="955842"/>
            <a:ext cx="24288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https://www.passiondigitalallaccess.com/passion-2022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9BBD4A-4E0A-4E27-BFD7-5BF53B688C03}"/>
              </a:ext>
            </a:extLst>
          </p:cNvPr>
          <p:cNvSpPr txBox="1"/>
          <p:nvPr/>
        </p:nvSpPr>
        <p:spPr>
          <a:xfrm>
            <a:off x="8878309" y="1663123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https://www.themindfulchristian.com/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B37EEF-1A13-43E4-8F91-A87EA7E4797B}"/>
              </a:ext>
            </a:extLst>
          </p:cNvPr>
          <p:cNvSpPr txBox="1"/>
          <p:nvPr/>
        </p:nvSpPr>
        <p:spPr>
          <a:xfrm>
            <a:off x="8646988" y="1878567"/>
            <a:ext cx="13853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https://faithfulworkouts.com/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96FCA6-8821-440D-97D4-43FCC356E193}"/>
              </a:ext>
            </a:extLst>
          </p:cNvPr>
          <p:cNvSpPr txBox="1"/>
          <p:nvPr/>
        </p:nvSpPr>
        <p:spPr>
          <a:xfrm>
            <a:off x="8612519" y="2122458"/>
            <a:ext cx="11224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https://proverbs31.org/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421686-2A41-4F74-AE38-97749B177D6C}"/>
              </a:ext>
            </a:extLst>
          </p:cNvPr>
          <p:cNvSpPr txBox="1"/>
          <p:nvPr/>
        </p:nvSpPr>
        <p:spPr>
          <a:xfrm>
            <a:off x="6640526" y="6047883"/>
            <a:ext cx="43585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https://www.hputx.edu/student-experience/baptist-student-ministry/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8F0DA6-EB47-4238-B460-851912DF5FB9}"/>
              </a:ext>
            </a:extLst>
          </p:cNvPr>
          <p:cNvSpPr txBox="1"/>
          <p:nvPr/>
        </p:nvSpPr>
        <p:spPr>
          <a:xfrm>
            <a:off x="9754511" y="3273135"/>
            <a:ext cx="1912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https://www.hputx.edu/student-experience/student-resources/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565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76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Temples</dc:creator>
  <cp:lastModifiedBy>Jessica Temples</cp:lastModifiedBy>
  <cp:revision>2</cp:revision>
  <dcterms:created xsi:type="dcterms:W3CDTF">2022-02-18T17:30:15Z</dcterms:created>
  <dcterms:modified xsi:type="dcterms:W3CDTF">2022-02-25T14:08:14Z</dcterms:modified>
</cp:coreProperties>
</file>